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58" r:id="rId3"/>
    <p:sldId id="267" r:id="rId4"/>
    <p:sldId id="268" r:id="rId5"/>
    <p:sldId id="269" r:id="rId6"/>
    <p:sldId id="270" r:id="rId7"/>
    <p:sldId id="271" r:id="rId8"/>
    <p:sldId id="272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52"/>
    <p:restoredTop sz="94643"/>
  </p:normalViewPr>
  <p:slideViewPr>
    <p:cSldViewPr snapToGrid="0" snapToObjects="1">
      <p:cViewPr varScale="1">
        <p:scale>
          <a:sx n="77" d="100"/>
          <a:sy n="77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hyperlink" Target="https://digitalskills.oucreat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ibraries.ou.edu/carpentries" TargetMode="External"/><Relationship Id="rId5" Type="http://schemas.openxmlformats.org/officeDocument/2006/relationships/hyperlink" Target="https://libraries.ou.edu/impactchallenge" TargetMode="External"/><Relationship Id="rId4" Type="http://schemas.openxmlformats.org/officeDocument/2006/relationships/hyperlink" Target="https://libraries.ou.edu/ds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90167"/>
            <a:ext cx="12191999" cy="618798"/>
          </a:xfrm>
        </p:spPr>
        <p:txBody>
          <a:bodyPr/>
          <a:lstStyle/>
          <a:p>
            <a:pPr algn="ctr"/>
            <a:r>
              <a:rPr lang="en-US" dirty="0" smtClean="0"/>
              <a:t>Data-driven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Digital Skills Hub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https://digitalskills.oucreate.com</a:t>
            </a:r>
            <a:r>
              <a:rPr lang="en-US" sz="2800" dirty="0" smtClean="0"/>
              <a:t>   </a:t>
            </a:r>
          </a:p>
          <a:p>
            <a:r>
              <a:rPr lang="en-US" sz="2800" dirty="0" smtClean="0"/>
              <a:t>Information Specialists @ DAVIS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https://libraries.ou.edu/davis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Digital Scholarship Lab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libraries.ou.edu/dsl</a:t>
            </a:r>
            <a:endParaRPr lang="en-US" sz="2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https://libraries.ou.edu</a:t>
            </a:r>
            <a:r>
              <a:rPr lang="en-US" sz="2800" dirty="0" smtClean="0">
                <a:hlinkClick r:id="rId5"/>
              </a:rPr>
              <a:t>/</a:t>
            </a:r>
            <a:br>
              <a:rPr lang="en-US" sz="2800" dirty="0" smtClean="0">
                <a:hlinkClick r:id="rId5"/>
              </a:rPr>
            </a:br>
            <a:r>
              <a:rPr lang="en-US" sz="2800" dirty="0" err="1" smtClean="0">
                <a:hlinkClick r:id="rId5"/>
              </a:rPr>
              <a:t>impactchallenge</a:t>
            </a:r>
            <a:r>
              <a:rPr lang="en-US" sz="2800" dirty="0" smtClean="0"/>
              <a:t>  </a:t>
            </a:r>
            <a:endParaRPr lang="en-US" sz="2800" dirty="0"/>
          </a:p>
          <a:p>
            <a:pPr lvl="1"/>
            <a:r>
              <a:rPr lang="en-US" sz="2000" dirty="0" smtClean="0"/>
              <a:t>Feb 4-8: Make your data discoverable</a:t>
            </a:r>
          </a:p>
          <a:p>
            <a:pPr lvl="1"/>
            <a:r>
              <a:rPr lang="en-US" sz="2000" dirty="0" smtClean="0"/>
              <a:t>Feb. 11-15: Share software with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lvl="1"/>
            <a:r>
              <a:rPr lang="en-US" sz="2000" dirty="0" smtClean="0"/>
              <a:t>Feb. 18-22: Understand DOIs</a:t>
            </a:r>
          </a:p>
          <a:p>
            <a:r>
              <a:rPr lang="en-US" sz="2800" dirty="0" smtClean="0"/>
              <a:t>Carpentries </a:t>
            </a:r>
            <a:r>
              <a:rPr lang="en-US" sz="2800" dirty="0"/>
              <a:t>two-day workshops </a:t>
            </a:r>
            <a:r>
              <a:rPr lang="en-US" sz="2800" dirty="0">
                <a:hlinkClick r:id="rId6"/>
              </a:rPr>
              <a:t>https://libraries.ou.edu</a:t>
            </a:r>
            <a:r>
              <a:rPr lang="en-US" sz="2800" dirty="0" smtClean="0">
                <a:hlinkClick r:id="rId6"/>
              </a:rPr>
              <a:t>/</a:t>
            </a:r>
            <a:br>
              <a:rPr lang="en-US" sz="2800" dirty="0" smtClean="0">
                <a:hlinkClick r:id="rId6"/>
              </a:rPr>
            </a:br>
            <a:r>
              <a:rPr lang="en-US" sz="2800" dirty="0" smtClean="0">
                <a:hlinkClick r:id="rId6"/>
              </a:rPr>
              <a:t>carpentries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Find more </a:t>
            </a:r>
            <a:r>
              <a:rPr lang="en-US" b="1" dirty="0" smtClean="0">
                <a:solidFill>
                  <a:srgbClr val="8E1731"/>
                </a:solidFill>
              </a:rPr>
              <a:t>resources and upcoming events!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1790297"/>
            <a:ext cx="443903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density (information per unit area</a:t>
            </a:r>
            <a:r>
              <a:rPr lang="en-US" dirty="0"/>
              <a:t>), Data/ink ratio: maximize use of ink for </a:t>
            </a:r>
            <a:r>
              <a:rPr lang="en-US" dirty="0" smtClean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Accessibility: color blind color </a:t>
            </a:r>
            <a:r>
              <a:rPr lang="en-US" dirty="0" smtClean="0"/>
              <a:t>choices</a:t>
            </a:r>
            <a:endParaRPr lang="en-US" dirty="0"/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lines, unnecessary color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Accessibility: </a:t>
            </a:r>
            <a:r>
              <a:rPr lang="en-US" dirty="0"/>
              <a:t>font 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838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6" y="2011921"/>
            <a:ext cx="43196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data density (information per unit area)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Data/ink </a:t>
            </a:r>
            <a:r>
              <a:rPr lang="en-US" dirty="0"/>
              <a:t>ratio: maximize use of ink for </a:t>
            </a:r>
            <a:r>
              <a:rPr lang="en-US" dirty="0" smtClean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Accessibility: color blind color </a:t>
            </a:r>
            <a:r>
              <a:rPr lang="en-US" dirty="0" smtClean="0"/>
              <a:t>choices</a:t>
            </a:r>
            <a:endParaRPr lang="en-US" dirty="0"/>
          </a:p>
          <a:p>
            <a:r>
              <a:rPr lang="en-US" dirty="0" smtClean="0"/>
              <a:t>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Made color a different grouping variable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font size for readability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0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/>
              <a:t>Not 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200963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– not abbreviated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7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</a:p>
          <a:p>
            <a:r>
              <a:rPr lang="en-US" dirty="0" smtClean="0"/>
              <a:t>Today’s </a:t>
            </a:r>
            <a:r>
              <a:rPr lang="en-US" dirty="0" smtClean="0"/>
              <a:t>topic: Data-driven </a:t>
            </a:r>
            <a:r>
              <a:rPr lang="en-US" dirty="0" smtClean="0"/>
              <a:t>visualizations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5 min to </a:t>
            </a:r>
            <a:r>
              <a:rPr lang="en-US" b="1" dirty="0" smtClean="0">
                <a:solidFill>
                  <a:srgbClr val="8E1731"/>
                </a:solidFill>
              </a:rPr>
              <a:t>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376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249</Words>
  <Application>Microsoft Office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Courier New</vt:lpstr>
      <vt:lpstr>Helvetica</vt:lpstr>
      <vt:lpstr>Wingdings</vt:lpstr>
      <vt:lpstr>Custom Design</vt:lpstr>
      <vt:lpstr>Data-driven Visualizations</vt:lpstr>
      <vt:lpstr>What is effective about this?  What is not?</vt:lpstr>
      <vt:lpstr>What is effective about this?  What is not?</vt:lpstr>
      <vt:lpstr>What is effective about this?  What is not?</vt:lpstr>
      <vt:lpstr>What is clear or misleading about this?</vt:lpstr>
      <vt:lpstr>What is clear or misleading about this?</vt:lpstr>
      <vt:lpstr>What is clear or misleading about this?</vt:lpstr>
      <vt:lpstr>What is clear or misleading about this?</vt:lpstr>
      <vt:lpstr>Please take 5 min to help us improve</vt:lpstr>
      <vt:lpstr>Find more resources and upcoming events!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41</cp:revision>
  <dcterms:created xsi:type="dcterms:W3CDTF">2018-06-15T17:19:10Z</dcterms:created>
  <dcterms:modified xsi:type="dcterms:W3CDTF">2019-02-01T22:57:41Z</dcterms:modified>
</cp:coreProperties>
</file>